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3" r:id="rId5"/>
    <p:sldId id="259" r:id="rId6"/>
    <p:sldId id="260" r:id="rId7"/>
    <p:sldId id="262" r:id="rId8"/>
    <p:sldId id="266" r:id="rId9"/>
    <p:sldId id="267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BB"/>
    <a:srgbClr val="25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>
        <p:scale>
          <a:sx n="150" d="100"/>
          <a:sy n="150" d="100"/>
        </p:scale>
        <p:origin x="6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ADB5-59F7-45A4-A48E-51AA0342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C8FDE8-5B49-404F-9818-87DE4A4CD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F7643-B11A-4A83-9572-C80EC067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8AF6C-97E3-4A12-9B83-F0D646A5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11646F-81C1-439E-A742-C7669961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29529-211E-494E-86BD-28B6186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731922-DC90-4D41-A724-7B6BF595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AC2A8-FAB3-4559-A905-590EB3C8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F98CC-0E51-45D4-8438-6793A57C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6A5504-B80C-40E5-B904-CAB19624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646AA-94EF-4006-A425-76072A0FC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0FD23-17DB-4892-B655-2D0404B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D74D2-D701-4BAE-9423-796D8432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D096D-4FFA-44F7-B269-66BBF4C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B6701-7F44-4063-A842-9363FA8C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1D93F-0581-4AC0-B0E7-59A0C2B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D76F7-F4FB-4B80-B122-D0691DE4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36BF4-7089-4CE1-A553-8D3A722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82AB0-DA85-4B04-B70C-1734F5236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4D64-FC9C-40CD-9257-DDD8E0C1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B314E-8974-428C-A52D-6DCFDB64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3D6DCE-D265-4AF0-AD4F-B02BDFF5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7042-2E11-4EB5-9563-C49780BB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3C0DB9-838C-48CC-AE0A-0DB5DE22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47F57-D06F-47F0-A90F-8FDB509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705E6-C065-46AC-9570-D0A0A038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3A20AA-43B5-480E-8415-29AC1121F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89A1B7-FBE5-49F5-A714-A0A4561C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860C6-8437-40D0-83CD-DF54D8B0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95A18E-E2F1-4D85-9748-504AA99F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BF38F-9BA4-4637-B089-6123AD39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5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F7BEB-ED1F-498D-B85B-933BED21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4878B3-AEC6-42DF-952B-ED5DEA4E6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7DB803-BECC-4B7C-91BA-EB901675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D5D0A4-6FB8-4F59-97A8-7FE7DC5FC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46FD6C-161E-43BD-BDAC-2167F5CAE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510932-5100-4429-A5A4-D533AB07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2B0823-C660-439B-8BFB-6A05514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3327D4-665A-4A9C-AED8-F23F73E0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B2654-6DB2-44A4-9453-5B7012B4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C6D0EA-BE1A-4BBC-8779-B4D097A3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5001EC-13B9-4C34-ADA2-C8EE4E5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9314E-63EC-4791-901A-C49DD879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E9E3F8-3D25-4311-9DB9-C10841B4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FF95A-2F5D-4D5F-9464-6B0EF88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72B1B-ADAA-4C3E-A9A1-1D5D01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2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7CB10-CA6F-451F-AEE3-D948D330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51FFC-30E5-48E4-BA39-5F4438EC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8D65E8-B581-4F22-84DB-0D9E85DD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0FD310-F9C4-46D0-A872-D14B34BD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C39B3-7FB0-4295-A89D-BDA22F9A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7E00D-5BFD-4F77-B355-A7FA171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9499-D8FD-43BB-9703-F96DCBC8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244CD4-719C-4B55-AA06-0ED8AA68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787DD3-9944-4E79-97B0-CCA8A65B0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04D98-CE31-4AE3-B6B8-229EB1ED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C1323A-00E5-48F8-9074-7CE1B5AE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54C6D6-AD89-42A1-BB7A-1EDCD898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1085-AFD6-4167-AC25-EB85A27B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1FFFA6-094C-4140-AAF1-1E0B310E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F423E-EE05-4E29-9BF8-1F3E4259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CDD0-BE74-468D-B734-43E300BAFBEB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9A89A-BA22-417B-8FA6-C0A6D5499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1425FE-32D5-4885-AA17-2F9FBE2C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2515-556B-4B50-AC4C-B5D95EB7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4567108" y="1042503"/>
            <a:ext cx="7265376" cy="132344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ВАЖНОЕ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991636"/>
            <a:ext cx="1171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НАС ЗАБЛОКИРОВАЛИ :(</a:t>
            </a:r>
            <a:endParaRPr lang="en-US" sz="720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04159-8DA3-41F0-BE31-F6DC2E01B24E}"/>
              </a:ext>
            </a:extLst>
          </p:cNvPr>
          <p:cNvSpPr txBox="1"/>
          <p:nvPr/>
        </p:nvSpPr>
        <p:spPr>
          <a:xfrm>
            <a:off x="4481383" y="2625693"/>
            <a:ext cx="7265376" cy="81283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ОБЪЯВЛЕНИЕ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2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B9996-CE8B-4816-A885-1654322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6" y="-1536700"/>
            <a:ext cx="2960955" cy="4965700"/>
          </a:xfrm>
          <a:prstGeom prst="rect">
            <a:avLst/>
          </a:prstGeom>
          <a:effectLst>
            <a:outerShdw blurRad="3429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A9354-8759-48EC-85BA-962DED981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71"/>
          <a:stretch/>
        </p:blipFill>
        <p:spPr>
          <a:xfrm>
            <a:off x="4623233" y="-1536700"/>
            <a:ext cx="2911043" cy="4965700"/>
          </a:xfrm>
          <a:prstGeom prst="rect">
            <a:avLst/>
          </a:prstGeom>
          <a:effectLst>
            <a:outerShdw blurRad="254000" dist="38100" dir="5400000" algn="t" rotWithShape="0">
              <a:srgbClr val="0070C0">
                <a:alpha val="4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4ADA70-0FCF-4CEC-A9F1-F4403E6D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71"/>
          <a:stretch/>
        </p:blipFill>
        <p:spPr>
          <a:xfrm>
            <a:off x="8247938" y="-1536700"/>
            <a:ext cx="2911043" cy="4965700"/>
          </a:xfrm>
          <a:prstGeom prst="rect">
            <a:avLst/>
          </a:prstGeom>
          <a:effectLst>
            <a:outerShdw blurRad="3175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FA11C7-5AA3-4129-8A32-2D06C1A6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06" y="4032250"/>
            <a:ext cx="2945533" cy="4965700"/>
          </a:xfrm>
          <a:prstGeom prst="rect">
            <a:avLst/>
          </a:prstGeom>
          <a:effectLst>
            <a:outerShdw blurRad="330200" dist="38100" dir="5400000" algn="t" rotWithShape="0">
              <a:srgbClr val="7030A0">
                <a:alpha val="4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414F1-FC53-4316-973D-692E0E634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171"/>
          <a:stretch/>
        </p:blipFill>
        <p:spPr>
          <a:xfrm>
            <a:off x="4623234" y="4032250"/>
            <a:ext cx="2911042" cy="4965700"/>
          </a:xfrm>
          <a:prstGeom prst="rect">
            <a:avLst/>
          </a:prstGeom>
          <a:effectLst>
            <a:outerShdw blurRad="304800" dist="38100" dir="5400000" algn="t" rotWithShape="0">
              <a:srgbClr val="FF0000">
                <a:alpha val="40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2B22BA6-294B-4123-AD51-9B98561D2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1171"/>
          <a:stretch/>
        </p:blipFill>
        <p:spPr>
          <a:xfrm>
            <a:off x="8141471" y="4032250"/>
            <a:ext cx="2911043" cy="4965700"/>
          </a:xfrm>
          <a:prstGeom prst="rect">
            <a:avLst/>
          </a:prstGeom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3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249930-417D-432F-AEE1-3A61E65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01" y="195580"/>
            <a:ext cx="2347259" cy="2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C5B7-18E0-4D8E-AA0B-17C8D24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72440"/>
            <a:ext cx="1950720" cy="195072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3C4E10-06B9-4842-879D-1D304A37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3" y="1555899"/>
            <a:ext cx="1103481" cy="11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1761DA-0264-4F32-9196-627598B0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2" y="369570"/>
            <a:ext cx="2053590" cy="20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EE6CB69-8DBA-4185-8AF3-B8FDFA4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2" y="4434841"/>
            <a:ext cx="1408056" cy="140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C97BA1B-B82A-4B86-8355-5ACD9B8A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29" y="3032759"/>
            <a:ext cx="5160645" cy="516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26878B-63D0-4DE3-8AA5-8D2BDB8C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60" y="2857501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876019-DD70-4A4B-B1E6-B6E6AA06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5257800"/>
            <a:ext cx="5486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733F16-BA2C-471B-AC9D-D22B5CA8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0" y="3177540"/>
            <a:ext cx="257556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27DEE0-4EBB-469C-BFAD-138EBC06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80" y="5356860"/>
            <a:ext cx="62484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6A2EA3-AEF0-4181-9635-7B2BB38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4" y="504825"/>
            <a:ext cx="1783080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451C9C2-EC9A-4F8D-AF0A-8F365B1E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42160"/>
            <a:ext cx="1615440" cy="16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881947B-3FAD-4FAE-B3EE-7B09FA24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4" y="135255"/>
            <a:ext cx="2287905" cy="22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154ADD-B456-4D3C-9930-E290F576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9" y="2269710"/>
            <a:ext cx="2051270" cy="205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8145C-DE95-4B54-B326-85B83DBC8B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1190" y="7490461"/>
            <a:ext cx="8362950" cy="121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845C57-A5CD-4FC7-9E74-0FDCC4B9E3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5568" y="2373324"/>
            <a:ext cx="991533" cy="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DFD55C-432C-4495-A7F9-0A78701F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/>
          <a:stretch/>
        </p:blipFill>
        <p:spPr bwMode="auto">
          <a:xfrm>
            <a:off x="678386" y="318405"/>
            <a:ext cx="3529207" cy="4181023"/>
          </a:xfrm>
          <a:prstGeom prst="rect">
            <a:avLst/>
          </a:prstGeom>
          <a:noFill/>
          <a:effectLst>
            <a:outerShdw blurRad="558800" dist="38100" dir="5400000" algn="t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94E59-63EC-451B-9DDB-EB9BBD49C266}"/>
              </a:ext>
            </a:extLst>
          </p:cNvPr>
          <p:cNvSpPr txBox="1"/>
          <p:nvPr/>
        </p:nvSpPr>
        <p:spPr>
          <a:xfrm>
            <a:off x="5000279" y="1347821"/>
            <a:ext cx="5945152" cy="242285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</a:t>
            </a:r>
            <a:r>
              <a:rPr lang="en-US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6</a:t>
            </a:r>
            <a:r>
              <a:rPr lang="ru-RU" sz="23900" kern="0" spc="-900" dirty="0">
                <a:solidFill>
                  <a:schemeClr val="bg1"/>
                </a:solidFill>
                <a:effectLst>
                  <a:outerShdw blurRad="1651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.2</a:t>
            </a:r>
            <a:endParaRPr lang="en-US" sz="23900" kern="0" spc="-900" dirty="0">
              <a:solidFill>
                <a:schemeClr val="bg1"/>
              </a:solidFill>
              <a:effectLst>
                <a:outerShdw blurRad="1651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39486" y="4499428"/>
            <a:ext cx="11713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1000 И 1 ИЗМЕНЕНИЕ</a:t>
            </a:r>
            <a:endParaRPr lang="en-US" sz="96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6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DPI</a:t>
            </a:r>
          </a:p>
        </p:txBody>
      </p:sp>
    </p:spTree>
    <p:extLst>
      <p:ext uri="{BB962C8B-B14F-4D97-AF65-F5344CB8AC3E}">
        <p14:creationId xmlns:p14="http://schemas.microsoft.com/office/powerpoint/2010/main" val="88937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3158334" y="1641931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ANDROID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18F5F-C265-419F-AE97-C9E69E0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" y="2107881"/>
            <a:ext cx="2557832" cy="1468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31CC3-694E-4775-BBE0-FDD2BE1D465D}"/>
              </a:ext>
            </a:extLst>
          </p:cNvPr>
          <p:cNvSpPr txBox="1"/>
          <p:nvPr/>
        </p:nvSpPr>
        <p:spPr>
          <a:xfrm>
            <a:off x="1777638" y="3676889"/>
            <a:ext cx="86367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VPN</a:t>
            </a:r>
            <a:r>
              <a:rPr lang="en-US" sz="44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endParaRPr lang="en-US" sz="115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6986B-3D92-4030-B938-6D2E8D90BEC7}"/>
              </a:ext>
            </a:extLst>
          </p:cNvPr>
          <p:cNvSpPr txBox="1"/>
          <p:nvPr/>
        </p:nvSpPr>
        <p:spPr>
          <a:xfrm>
            <a:off x="342900" y="6431892"/>
            <a:ext cx="11849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70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*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запрещено на территории РФ и никогда не будет использоваться вами представлено только с целью ознакомления чтобы никогда не скачивать эти опасные приложения</a:t>
            </a:r>
            <a:r>
              <a:rPr lang="en-US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 </a:t>
            </a:r>
            <a:r>
              <a:rPr lang="ru-RU" sz="1050" kern="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и эти 3 опасные буквы которые запрещены к показу и упоминанию в СМИ и интернет ресурсах</a:t>
            </a:r>
            <a:endParaRPr lang="en-US" sz="1050" kern="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2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297274" y="2228668"/>
            <a:ext cx="86367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MACOS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53936-6946-4777-B5D7-9F7612DD6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38347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3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50D567-2C50-4006-9F60-CB0E0C3A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74" y="-6153905"/>
            <a:ext cx="9621593" cy="5410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2129453" y="2228671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WINDOWS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D3CDFD-7D15-483E-B4DC-08F0B538B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406" y1="38672" x2="41406" y2="38672"/>
                        <a14:foregroundMark x1="38672" y1="64453" x2="38672" y2="64453"/>
                        <a14:foregroundMark x1="65625" y1="64063" x2="65625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193" y="1679777"/>
            <a:ext cx="3498444" cy="3498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29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2DACD-746F-4290-8060-CF10CAFE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984673" y="2228669"/>
            <a:ext cx="97214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0" kern="0" spc="-9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РОУТЕРЫ</a:t>
            </a:r>
            <a:endParaRPr lang="en-US" sz="15000" kern="0" spc="-9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94027A-1940-4AC6-8449-CCD12D2D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C907-C654-4FD0-A98D-F7D2648E6573}"/>
              </a:ext>
            </a:extLst>
          </p:cNvPr>
          <p:cNvSpPr txBox="1"/>
          <p:nvPr/>
        </p:nvSpPr>
        <p:spPr>
          <a:xfrm>
            <a:off x="1324927" y="3620006"/>
            <a:ext cx="9542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ЛОВИТ ДАЖЕ</a:t>
            </a:r>
          </a:p>
          <a:p>
            <a:pPr algn="ctr"/>
            <a:r>
              <a:rPr lang="ru-RU" sz="96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НА ПАРКОВКЕ!</a:t>
            </a:r>
            <a:endParaRPr lang="en-US" sz="96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902977-7444-4524-BD36-A5869B77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80" b="89844" l="6934" r="93262">
                        <a14:foregroundMark x1="18555" y1="14453" x2="18555" y2="14453"/>
                        <a14:foregroundMark x1="14648" y1="18457" x2="13086" y2="20801"/>
                        <a14:foregroundMark x1="6934" y1="45313" x2="6934" y2="45313"/>
                        <a14:foregroundMark x1="38574" y1="9180" x2="38574" y2="9180"/>
                        <a14:foregroundMark x1="37598" y1="22363" x2="49414" y2="26758"/>
                        <a14:foregroundMark x1="39160" y1="20410" x2="50195" y2="23926"/>
                        <a14:foregroundMark x1="93262" y1="40918" x2="93262" y2="40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" t="5124"/>
          <a:stretch/>
        </p:blipFill>
        <p:spPr bwMode="auto">
          <a:xfrm>
            <a:off x="-3718560" y="696633"/>
            <a:ext cx="3369092" cy="3246717"/>
          </a:xfrm>
          <a:prstGeom prst="rect">
            <a:avLst/>
          </a:prstGeom>
          <a:noFill/>
          <a:effectLst>
            <a:outerShdw blurRad="190500"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FE215-209D-491E-9901-E00C6D50E5EC}"/>
              </a:ext>
            </a:extLst>
          </p:cNvPr>
          <p:cNvSpPr txBox="1"/>
          <p:nvPr/>
        </p:nvSpPr>
        <p:spPr>
          <a:xfrm>
            <a:off x="12328207" y="-723275"/>
            <a:ext cx="252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kern="0" spc="-300" dirty="0">
                <a:solidFill>
                  <a:schemeClr val="bg1"/>
                </a:solidFill>
                <a:effectLst>
                  <a:outerShdw blurRad="266700" dist="38100" dir="2700000" algn="tl">
                    <a:srgbClr val="000000"/>
                  </a:outerShdw>
                </a:effectLst>
                <a:latin typeface="TT Hoves" panose="02000803040000020004" pitchFamily="2" charset="0"/>
              </a:rPr>
              <a:t>16.3</a:t>
            </a:r>
            <a:endParaRPr lang="en-US" sz="8800" kern="0" spc="-300" dirty="0">
              <a:solidFill>
                <a:schemeClr val="bg1"/>
              </a:solidFill>
              <a:effectLst>
                <a:outerShdw blurRad="266700" dist="38100" dir="2700000" algn="tl">
                  <a:srgbClr val="000000"/>
                </a:outerShdw>
              </a:effectLst>
              <a:latin typeface="TT Hoves" panose="02000803040000020004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7BEA95-D395-4AA0-A6AA-7A7075CE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02" y1="27832" x2="49902" y2="27832"/>
                        <a14:foregroundMark x1="47461" y1="24121" x2="47461" y2="24121"/>
                        <a14:foregroundMark x1="49512" y1="24121" x2="49512" y2="24121"/>
                        <a14:foregroundMark x1="48340" y1="23730" x2="41406" y2="23730"/>
                        <a14:foregroundMark x1="49121" y1="22461" x2="37793" y2="35059"/>
                        <a14:foregroundMark x1="45508" y1="26172" x2="54395" y2="18066"/>
                        <a14:foregroundMark x1="52344" y1="24121" x2="43848" y2="32617"/>
                        <a14:foregroundMark x1="51172" y1="22461" x2="42188" y2="32227"/>
                        <a14:foregroundMark x1="51172" y1="26563" x2="42676" y2="31836"/>
                        <a14:foregroundMark x1="64160" y1="49316" x2="83594" y2="50879"/>
                        <a14:foregroundMark x1="76758" y1="48047" x2="68164" y2="57813"/>
                        <a14:foregroundMark x1="61719" y1="49707" x2="66992" y2="57031"/>
                        <a14:foregroundMark x1="65332" y1="50879" x2="66211" y2="47266"/>
                        <a14:foregroundMark x1="75879" y1="45605" x2="83203" y2="53711"/>
                        <a14:foregroundMark x1="83203" y1="50488" x2="84863" y2="57031"/>
                        <a14:foregroundMark x1="79102" y1="57031" x2="74316" y2="48926"/>
                        <a14:foregroundMark x1="77148" y1="50488" x2="80371" y2="58203"/>
                        <a14:foregroundMark x1="83594" y1="56641" x2="86426" y2="45996"/>
                        <a14:backgroundMark x1="56836" y1="43652" x2="56836" y2="43652"/>
                        <a14:backgroundMark x1="61328" y1="38965" x2="61328" y2="38965"/>
                        <a14:backgroundMark x1="61035" y1="39063" x2="61035" y2="39063"/>
                        <a14:backgroundMark x1="60645" y1="39063" x2="60645" y2="39063"/>
                        <a14:backgroundMark x1="60352" y1="39258" x2="60352" y2="3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1910"/>
          <a:stretch/>
        </p:blipFill>
        <p:spPr bwMode="auto">
          <a:xfrm>
            <a:off x="1439226" y="191006"/>
            <a:ext cx="3647123" cy="3562727"/>
          </a:xfrm>
          <a:prstGeom prst="rect">
            <a:avLst/>
          </a:prstGeom>
          <a:noFill/>
          <a:effectLst>
            <a:outerShdw blurRad="2286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875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65</Words>
  <Application>Microsoft Office PowerPoint</Application>
  <PresentationFormat>Широкоэкранный</PresentationFormat>
  <Paragraphs>16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TT Hoves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Privacy</cp:lastModifiedBy>
  <cp:revision>57</cp:revision>
  <dcterms:created xsi:type="dcterms:W3CDTF">2025-04-25T19:45:24Z</dcterms:created>
  <dcterms:modified xsi:type="dcterms:W3CDTF">2025-08-02T18:18:14Z</dcterms:modified>
</cp:coreProperties>
</file>